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Soou em meio à noite azul </a:t>
            </a:r>
          </a:p>
          <a:p>
            <a:r>
              <a:rPr lang="pt-BR" dirty="0"/>
              <a:t>Um hino divinal.</a:t>
            </a:r>
          </a:p>
          <a:p>
            <a:r>
              <a:rPr lang="pt-BR" dirty="0"/>
              <a:t>Jamais, com tão belo som, assim, </a:t>
            </a:r>
          </a:p>
          <a:p>
            <a:r>
              <a:rPr lang="pt-BR" dirty="0"/>
              <a:t>Ouviu algum mortal.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Céu ao mundo, graça e paz! </a:t>
            </a:r>
          </a:p>
          <a:p>
            <a:r>
              <a:rPr lang="pt-BR" dirty="0"/>
              <a:t>Excelso dom gentil! </a:t>
            </a:r>
          </a:p>
          <a:p>
            <a:r>
              <a:rPr lang="pt-BR" dirty="0"/>
              <a:t>Dos anjos, essa doce voz </a:t>
            </a:r>
          </a:p>
          <a:p>
            <a:r>
              <a:rPr lang="pt-BR" dirty="0"/>
              <a:t>Encheu o céu anil.</a:t>
            </a:r>
          </a:p>
        </p:txBody>
      </p:sp>
    </p:spTree>
    <p:extLst>
      <p:ext uri="{BB962C8B-B14F-4D97-AF65-F5344CB8AC3E}">
        <p14:creationId xmlns:p14="http://schemas.microsoft.com/office/powerpoint/2010/main" val="2008666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Enquanto os anjos ’inda estão </a:t>
            </a:r>
          </a:p>
          <a:p>
            <a:r>
              <a:rPr lang="pt-BR" dirty="0"/>
              <a:t>Cantando com prazer,</a:t>
            </a:r>
          </a:p>
          <a:p>
            <a:r>
              <a:rPr lang="pt-BR" dirty="0"/>
              <a:t>Louvor por todo o Céu sem-fim </a:t>
            </a:r>
          </a:p>
          <a:p>
            <a:r>
              <a:rPr lang="pt-BR" dirty="0"/>
              <a:t>Ao mais sublime Ser, </a:t>
            </a:r>
          </a:p>
        </p:txBody>
      </p:sp>
    </p:spTree>
    <p:extLst>
      <p:ext uri="{BB962C8B-B14F-4D97-AF65-F5344CB8AC3E}">
        <p14:creationId xmlns:p14="http://schemas.microsoft.com/office/powerpoint/2010/main" val="303353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14A07F-24F7-4CE6-AE27-C25CD6F03C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Então, suave e meiga voz,</a:t>
            </a:r>
          </a:p>
          <a:p>
            <a:r>
              <a:rPr lang="pt-BR" dirty="0"/>
              <a:t>Descendo como um véu,</a:t>
            </a:r>
          </a:p>
          <a:p>
            <a:r>
              <a:rPr lang="pt-BR" dirty="0"/>
              <a:t>Proclama que nasceu Jesus, </a:t>
            </a:r>
          </a:p>
          <a:p>
            <a:r>
              <a:rPr lang="pt-BR" dirty="0"/>
              <a:t>Unindo a Terra ao Céu.</a:t>
            </a:r>
          </a:p>
        </p:txBody>
      </p:sp>
    </p:spTree>
    <p:extLst>
      <p:ext uri="{BB962C8B-B14F-4D97-AF65-F5344CB8AC3E}">
        <p14:creationId xmlns:p14="http://schemas.microsoft.com/office/powerpoint/2010/main" val="906856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quem nos dera, sempre, </a:t>
            </a:r>
          </a:p>
          <a:p>
            <a:r>
              <a:rPr lang="pt-BR" dirty="0"/>
              <a:t>Ouvir as vozes divinais! </a:t>
            </a:r>
          </a:p>
          <a:p>
            <a:r>
              <a:rPr lang="pt-BR" dirty="0"/>
              <a:t>Sentir a paz do Céu de luz, </a:t>
            </a:r>
          </a:p>
          <a:p>
            <a:r>
              <a:rPr lang="pt-BR" dirty="0"/>
              <a:t>País dos imortais! </a:t>
            </a:r>
          </a:p>
        </p:txBody>
      </p:sp>
    </p:spTree>
    <p:extLst>
      <p:ext uri="{BB962C8B-B14F-4D97-AF65-F5344CB8AC3E}">
        <p14:creationId xmlns:p14="http://schemas.microsoft.com/office/powerpoint/2010/main" val="1353708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NUMA NOITE AZUL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Louvar a Cristo, o Rei dos reis, </a:t>
            </a:r>
          </a:p>
          <a:p>
            <a:r>
              <a:rPr lang="pt-BR" dirty="0"/>
              <a:t>Com anjos em canção. </a:t>
            </a:r>
          </a:p>
          <a:p>
            <a:r>
              <a:rPr lang="pt-BR" dirty="0"/>
              <a:t>No lar possamos nós, </a:t>
            </a:r>
          </a:p>
          <a:p>
            <a:r>
              <a:rPr lang="pt-BR" dirty="0"/>
              <a:t>também, cantar a salvação!</a:t>
            </a:r>
          </a:p>
        </p:txBody>
      </p:sp>
    </p:spTree>
    <p:extLst>
      <p:ext uri="{BB962C8B-B14F-4D97-AF65-F5344CB8AC3E}">
        <p14:creationId xmlns:p14="http://schemas.microsoft.com/office/powerpoint/2010/main" val="16784132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168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NUMA NOITE AZUL</vt:lpstr>
      <vt:lpstr>NUMA NOITE AZUL</vt:lpstr>
      <vt:lpstr>NUMA NOITE AZUL</vt:lpstr>
      <vt:lpstr>NUMA NOITE AZUL</vt:lpstr>
      <vt:lpstr>NUMA NOITE AZUL</vt:lpstr>
      <vt:lpstr>NUMA NOITE AZUL</vt:lpstr>
      <vt:lpstr>NUMA NOITE AZUL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2019-06-12T21:54:35Z</dcterms:modified>
</cp:coreProperties>
</file>

<file path=docProps/thumbnail.jpeg>
</file>